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6799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509" y="-17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659088"/>
            <a:ext cx="27539395" cy="16293159"/>
          </a:xfrm>
        </p:spPr>
        <p:txBody>
          <a:bodyPr anchor="b"/>
          <a:lstStyle>
            <a:lvl1pPr algn="ctr">
              <a:defRPr sz="21259"/>
            </a:lvl1pPr>
          </a:lstStyle>
          <a:p>
            <a:r>
              <a:rPr lang="tr-TR"/>
              <a:t>Asıl başlık stilini düzenlemek için tıklayın</a:t>
            </a:r>
            <a:endParaRPr lang="en-US" dirty="0"/>
          </a:p>
        </p:txBody>
      </p:sp>
      <p:sp>
        <p:nvSpPr>
          <p:cNvPr id="3" name="Subtitle 2"/>
          <p:cNvSpPr>
            <a:spLocks noGrp="1"/>
          </p:cNvSpPr>
          <p:nvPr>
            <p:ph type="subTitle" idx="1"/>
          </p:nvPr>
        </p:nvSpPr>
        <p:spPr>
          <a:xfrm>
            <a:off x="4049911" y="24580574"/>
            <a:ext cx="24299466" cy="11299043"/>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65608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22935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491640"/>
            <a:ext cx="6986096" cy="3966041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27453" y="2491640"/>
            <a:ext cx="20553298" cy="3966041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1256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133342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210578" y="11667389"/>
            <a:ext cx="27944386" cy="19467289"/>
          </a:xfrm>
        </p:spPr>
        <p:txBody>
          <a:bodyPr anchor="b"/>
          <a:lstStyle>
            <a:lvl1pPr>
              <a:defRPr sz="21259"/>
            </a:lvl1pPr>
          </a:lstStyle>
          <a:p>
            <a:r>
              <a:rPr lang="tr-TR"/>
              <a:t>Asıl başlık stilini düzenlemek için tıklayın</a:t>
            </a:r>
            <a:endParaRPr lang="en-US" dirty="0"/>
          </a:p>
        </p:txBody>
      </p:sp>
      <p:sp>
        <p:nvSpPr>
          <p:cNvPr id="3" name="Text Placeholder 2"/>
          <p:cNvSpPr>
            <a:spLocks noGrp="1"/>
          </p:cNvSpPr>
          <p:nvPr>
            <p:ph type="body" idx="1"/>
          </p:nvPr>
        </p:nvSpPr>
        <p:spPr>
          <a:xfrm>
            <a:off x="2210578" y="31318846"/>
            <a:ext cx="27944386" cy="10237387"/>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4062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227451" y="12458200"/>
            <a:ext cx="13769697" cy="29693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6402140" y="12458200"/>
            <a:ext cx="13769697" cy="29693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1281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231671" y="2491650"/>
            <a:ext cx="27944386" cy="90457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675" y="11472381"/>
            <a:ext cx="13706415" cy="5622437"/>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4" name="Content Placeholder 3"/>
          <p:cNvSpPr>
            <a:spLocks noGrp="1"/>
          </p:cNvSpPr>
          <p:nvPr>
            <p:ph sz="half" idx="2"/>
          </p:nvPr>
        </p:nvSpPr>
        <p:spPr>
          <a:xfrm>
            <a:off x="2231675" y="17094818"/>
            <a:ext cx="13706415" cy="251439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6402142" y="11472381"/>
            <a:ext cx="13773917" cy="5622437"/>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6" name="Content Placeholder 5"/>
          <p:cNvSpPr>
            <a:spLocks noGrp="1"/>
          </p:cNvSpPr>
          <p:nvPr>
            <p:ph sz="quarter" idx="4"/>
          </p:nvPr>
        </p:nvSpPr>
        <p:spPr>
          <a:xfrm>
            <a:off x="16402142" y="17094818"/>
            <a:ext cx="13773917" cy="251439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510E7AF-CD72-4EF1-B9E3-1A558719B42C}" type="datetimeFigureOut">
              <a:rPr lang="tr-TR" smtClean="0"/>
              <a:t>16.03.2026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06035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510E7AF-CD72-4EF1-B9E3-1A558719B42C}" type="datetimeFigureOut">
              <a:rPr lang="tr-TR" smtClean="0"/>
              <a:t>16.03.2026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2759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0E7AF-CD72-4EF1-B9E3-1A558719B42C}" type="datetimeFigureOut">
              <a:rPr lang="tr-TR" smtClean="0"/>
              <a:t>16.03.2026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91918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231671" y="3119967"/>
            <a:ext cx="10449614" cy="10919883"/>
          </a:xfrm>
        </p:spPr>
        <p:txBody>
          <a:bodyPr anchor="b"/>
          <a:lstStyle>
            <a:lvl1pPr>
              <a:defRPr sz="11338"/>
            </a:lvl1pPr>
          </a:lstStyle>
          <a:p>
            <a:r>
              <a:rPr lang="tr-TR"/>
              <a:t>Asıl başlık stilini düzenlemek için tıklayın</a:t>
            </a:r>
            <a:endParaRPr lang="en-US" dirty="0"/>
          </a:p>
        </p:txBody>
      </p:sp>
      <p:sp>
        <p:nvSpPr>
          <p:cNvPr id="3" name="Content Placeholder 2"/>
          <p:cNvSpPr>
            <a:spLocks noGrp="1"/>
          </p:cNvSpPr>
          <p:nvPr>
            <p:ph idx="1"/>
          </p:nvPr>
        </p:nvSpPr>
        <p:spPr>
          <a:xfrm>
            <a:off x="13773917" y="6738272"/>
            <a:ext cx="16402140" cy="33257978"/>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231671" y="14039850"/>
            <a:ext cx="10449614" cy="26010559"/>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164908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1671" y="3119967"/>
            <a:ext cx="10449614" cy="10919883"/>
          </a:xfrm>
        </p:spPr>
        <p:txBody>
          <a:bodyPr anchor="b"/>
          <a:lstStyle>
            <a:lvl1pPr>
              <a:defRPr sz="11338"/>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73917" y="6738272"/>
            <a:ext cx="16402140" cy="33257978"/>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tr-TR"/>
              <a:t>Resim eklemek için simgeye tıklayın</a:t>
            </a:r>
            <a:endParaRPr lang="en-US" dirty="0"/>
          </a:p>
        </p:txBody>
      </p:sp>
      <p:sp>
        <p:nvSpPr>
          <p:cNvPr id="4" name="Text Placeholder 3"/>
          <p:cNvSpPr>
            <a:spLocks noGrp="1"/>
          </p:cNvSpPr>
          <p:nvPr>
            <p:ph type="body" sz="half" idx="2"/>
          </p:nvPr>
        </p:nvSpPr>
        <p:spPr>
          <a:xfrm>
            <a:off x="2231671" y="14039850"/>
            <a:ext cx="10449614" cy="26010559"/>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74964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491650"/>
            <a:ext cx="27944386" cy="904574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27451" y="12458200"/>
            <a:ext cx="27944386" cy="2969385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227451" y="43376214"/>
            <a:ext cx="7289840" cy="2491640"/>
          </a:xfrm>
          <a:prstGeom prst="rect">
            <a:avLst/>
          </a:prstGeom>
        </p:spPr>
        <p:txBody>
          <a:bodyPr vert="horz" lIns="91440" tIns="45720" rIns="91440" bIns="45720" rtlCol="0" anchor="ctr"/>
          <a:lstStyle>
            <a:lvl1pPr algn="l">
              <a:defRPr sz="4252">
                <a:solidFill>
                  <a:schemeClr val="tx1">
                    <a:tint val="75000"/>
                  </a:schemeClr>
                </a:solidFill>
              </a:defRPr>
            </a:lvl1pPr>
          </a:lstStyle>
          <a:p>
            <a:fld id="{0510E7AF-CD72-4EF1-B9E3-1A558719B42C}" type="datetimeFigureOut">
              <a:rPr lang="tr-TR" smtClean="0"/>
              <a:t>16.03.2026</a:t>
            </a:fld>
            <a:endParaRPr lang="tr-TR"/>
          </a:p>
        </p:txBody>
      </p:sp>
      <p:sp>
        <p:nvSpPr>
          <p:cNvPr id="5" name="Footer Placeholder 4"/>
          <p:cNvSpPr>
            <a:spLocks noGrp="1"/>
          </p:cNvSpPr>
          <p:nvPr>
            <p:ph type="ftr" sz="quarter" idx="3"/>
          </p:nvPr>
        </p:nvSpPr>
        <p:spPr>
          <a:xfrm>
            <a:off x="10732264" y="43376214"/>
            <a:ext cx="10934760" cy="2491640"/>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22881997" y="43376214"/>
            <a:ext cx="7289840" cy="2491640"/>
          </a:xfrm>
          <a:prstGeom prst="rect">
            <a:avLst/>
          </a:prstGeom>
        </p:spPr>
        <p:txBody>
          <a:bodyPr vert="horz" lIns="91440" tIns="45720" rIns="91440" bIns="45720" rtlCol="0" anchor="ctr"/>
          <a:lstStyle>
            <a:lvl1pPr algn="r">
              <a:defRPr sz="4252">
                <a:solidFill>
                  <a:schemeClr val="tx1">
                    <a:tint val="75000"/>
                  </a:schemeClr>
                </a:solidFill>
              </a:defRPr>
            </a:lvl1pPr>
          </a:lstStyle>
          <a:p>
            <a:fld id="{9E814721-A09E-4FC5-8CDB-F97F9CF167A5}" type="slidenum">
              <a:rPr lang="tr-TR" smtClean="0"/>
              <a:t>‹#›</a:t>
            </a:fld>
            <a:endParaRPr lang="tr-TR"/>
          </a:p>
        </p:txBody>
      </p:sp>
    </p:spTree>
    <p:extLst>
      <p:ext uri="{BB962C8B-B14F-4D97-AF65-F5344CB8AC3E}">
        <p14:creationId xmlns:p14="http://schemas.microsoft.com/office/powerpoint/2010/main" val="773083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546B9A2-FD86-A74C-D95E-673C3F42E1CD}"/>
              </a:ext>
            </a:extLst>
          </p:cNvPr>
          <p:cNvSpPr txBox="1"/>
          <p:nvPr/>
        </p:nvSpPr>
        <p:spPr>
          <a:xfrm>
            <a:off x="12159115" y="7480961"/>
            <a:ext cx="8081058" cy="1323439"/>
          </a:xfrm>
          <a:prstGeom prst="rect">
            <a:avLst/>
          </a:prstGeom>
          <a:noFill/>
        </p:spPr>
        <p:txBody>
          <a:bodyPr wrap="none" rtlCol="0">
            <a:spAutoFit/>
          </a:bodyPr>
          <a:lstStyle/>
          <a:p>
            <a:r>
              <a:rPr lang="tr-TR" sz="8000" b="1" dirty="0">
                <a:latin typeface="Times New Roman" panose="02020603050405020304" pitchFamily="18" charset="0"/>
                <a:cs typeface="Times New Roman" panose="02020603050405020304" pitchFamily="18" charset="0"/>
              </a:rPr>
              <a:t>PROJE BAŞLIĞI</a:t>
            </a:r>
          </a:p>
        </p:txBody>
      </p:sp>
      <p:sp>
        <p:nvSpPr>
          <p:cNvPr id="5" name="Metin kutusu 4">
            <a:extLst>
              <a:ext uri="{FF2B5EF4-FFF2-40B4-BE49-F238E27FC236}">
                <a16:creationId xmlns:a16="http://schemas.microsoft.com/office/drawing/2014/main" id="{18F153D0-380B-360D-A2B9-1F067E3E20A2}"/>
              </a:ext>
            </a:extLst>
          </p:cNvPr>
          <p:cNvSpPr txBox="1"/>
          <p:nvPr/>
        </p:nvSpPr>
        <p:spPr>
          <a:xfrm rot="16200000">
            <a:off x="-2864432" y="7738875"/>
            <a:ext cx="9568932" cy="1323439"/>
          </a:xfrm>
          <a:prstGeom prst="rect">
            <a:avLst/>
          </a:prstGeom>
          <a:noFill/>
        </p:spPr>
        <p:txBody>
          <a:bodyPr wrap="square" rtlCol="0">
            <a:spAutoFit/>
          </a:bodyPr>
          <a:lstStyle/>
          <a:p>
            <a:pPr algn="ctr"/>
            <a:r>
              <a:rPr lang="tr-TR" sz="8000" b="1" dirty="0">
                <a:latin typeface="Times New Roman" panose="02020603050405020304" pitchFamily="18" charset="0"/>
                <a:cs typeface="Times New Roman" panose="02020603050405020304" pitchFamily="18" charset="0"/>
              </a:rPr>
              <a:t>MESUE01</a:t>
            </a:r>
          </a:p>
        </p:txBody>
      </p:sp>
      <p:sp>
        <p:nvSpPr>
          <p:cNvPr id="6" name="Parallelogram 12">
            <a:extLst>
              <a:ext uri="{FF2B5EF4-FFF2-40B4-BE49-F238E27FC236}">
                <a16:creationId xmlns:a16="http://schemas.microsoft.com/office/drawing/2014/main" id="{190C6380-AF54-4A0C-99BA-7F74E3F22B1E}"/>
              </a:ext>
            </a:extLst>
          </p:cNvPr>
          <p:cNvSpPr/>
          <p:nvPr/>
        </p:nvSpPr>
        <p:spPr>
          <a:xfrm>
            <a:off x="3375985" y="11965861"/>
            <a:ext cx="25647318" cy="3448049"/>
          </a:xfrm>
          <a:prstGeom prst="parallelogram">
            <a:avLst>
              <a:gd name="adj" fmla="val 93535"/>
            </a:avLst>
          </a:prstGeom>
          <a:solidFill>
            <a:srgbClr val="F2F2F2">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4000" b="1" i="1" dirty="0">
                <a:solidFill>
                  <a:prstClr val="black"/>
                </a:solidFill>
              </a:rPr>
              <a:t>Öğrencilerin Adları SOYADLARI  </a:t>
            </a:r>
          </a:p>
          <a:p>
            <a:pPr lvl="0" algn="ctr"/>
            <a:r>
              <a:rPr lang="tr-TR" sz="4000" b="1" i="1" dirty="0">
                <a:solidFill>
                  <a:prstClr val="black"/>
                </a:solidFill>
              </a:rPr>
              <a:t>Danışman: Unvanı Adı SOYADI </a:t>
            </a:r>
          </a:p>
          <a:p>
            <a:pPr lvl="0" algn="ctr"/>
            <a:r>
              <a:rPr lang="tr-TR" sz="4000" i="1" dirty="0" err="1">
                <a:solidFill>
                  <a:prstClr val="black"/>
                </a:solidFill>
              </a:rPr>
              <a:t>birinciogrenci</a:t>
            </a:r>
            <a:r>
              <a:rPr lang="tr-TR" sz="4000" i="1" dirty="0">
                <a:solidFill>
                  <a:prstClr val="black"/>
                </a:solidFill>
              </a:rPr>
              <a:t>@...edu.tr; </a:t>
            </a:r>
            <a:r>
              <a:rPr lang="tr-TR" sz="4000" i="1" dirty="0" err="1">
                <a:solidFill>
                  <a:prstClr val="black"/>
                </a:solidFill>
              </a:rPr>
              <a:t>ikinciogrenci</a:t>
            </a:r>
            <a:r>
              <a:rPr lang="tr-TR" sz="4000" i="1" dirty="0">
                <a:solidFill>
                  <a:prstClr val="black"/>
                </a:solidFill>
              </a:rPr>
              <a:t>@...edu.tr; </a:t>
            </a:r>
            <a:r>
              <a:rPr lang="tr-TR" sz="4000" i="1" dirty="0" err="1">
                <a:solidFill>
                  <a:prstClr val="black"/>
                </a:solidFill>
              </a:rPr>
              <a:t>ucuncuogrenci</a:t>
            </a:r>
            <a:r>
              <a:rPr lang="tr-TR" sz="4000" i="1" dirty="0">
                <a:solidFill>
                  <a:prstClr val="black"/>
                </a:solidFill>
              </a:rPr>
              <a:t>@...edu.tr; </a:t>
            </a:r>
            <a:r>
              <a:rPr lang="tr-TR" sz="4000" i="1" dirty="0" err="1">
                <a:solidFill>
                  <a:prstClr val="black"/>
                </a:solidFill>
              </a:rPr>
              <a:t>danisman</a:t>
            </a:r>
            <a:r>
              <a:rPr lang="tr-TR" sz="4000" i="1" dirty="0">
                <a:solidFill>
                  <a:prstClr val="black"/>
                </a:solidFill>
              </a:rPr>
              <a:t>@....edu.tr</a:t>
            </a:r>
          </a:p>
          <a:p>
            <a:pPr lvl="0" algn="ctr"/>
            <a:r>
              <a:rPr lang="tr-TR" sz="4000" i="1" dirty="0">
                <a:solidFill>
                  <a:prstClr val="black"/>
                </a:solidFill>
              </a:rPr>
              <a:t>Bölümü, Fakültesi, Üniversitesi, Posta Kodu, Şehri</a:t>
            </a:r>
            <a:r>
              <a:rPr lang="tr-TR" sz="4000" dirty="0">
                <a:solidFill>
                  <a:prstClr val="black"/>
                </a:solidFill>
              </a:rPr>
              <a:t>  </a:t>
            </a:r>
            <a:endParaRPr lang="tr-TR" dirty="0"/>
          </a:p>
        </p:txBody>
      </p:sp>
      <p:sp>
        <p:nvSpPr>
          <p:cNvPr id="7" name="Text Box 5">
            <a:extLst>
              <a:ext uri="{FF2B5EF4-FFF2-40B4-BE49-F238E27FC236}">
                <a16:creationId xmlns:a16="http://schemas.microsoft.com/office/drawing/2014/main" id="{54368D36-C76F-4A25-8DB0-CFD77832B9F5}"/>
              </a:ext>
            </a:extLst>
          </p:cNvPr>
          <p:cNvSpPr txBox="1">
            <a:spLocks noChangeArrowheads="1"/>
          </p:cNvSpPr>
          <p:nvPr/>
        </p:nvSpPr>
        <p:spPr bwMode="auto">
          <a:xfrm>
            <a:off x="3375984" y="16379110"/>
            <a:ext cx="25647317" cy="6790060"/>
          </a:xfrm>
          <a:prstGeom prst="rect">
            <a:avLst/>
          </a:prstGeom>
          <a:noFill/>
          <a:ln w="6350">
            <a:solidFill>
              <a:srgbClr val="FFC000"/>
            </a:solidFill>
            <a:miter lim="800000"/>
            <a:headEnd/>
            <a:tailEnd/>
          </a:ln>
        </p:spPr>
        <p:txBody>
          <a:bodyPr wrap="square" lIns="79751" tIns="39876" rIns="79751" bIns="39876">
            <a:spAutoFit/>
          </a:bodyPr>
          <a:lstStyle/>
          <a:p>
            <a:pPr algn="just" defTabSz="3642686" eaLnBrk="1" hangingPunct="1"/>
            <a:endParaRPr lang="tr-TR" altLang="tr-TR" sz="3600" b="1" dirty="0">
              <a:latin typeface="Times New Roman" pitchFamily="18" charset="0"/>
              <a:cs typeface="Times New Roman" pitchFamily="18" charset="0"/>
            </a:endParaRPr>
          </a:p>
          <a:p>
            <a:pPr lvl="0" algn="just"/>
            <a:r>
              <a:rPr lang="tr-TR" sz="3600" dirty="0"/>
              <a:t>Posterler bu şablon içerisinde 130 x 90 cm boyutunda dikey olarak hazırlanmalıdır. </a:t>
            </a:r>
          </a:p>
          <a:p>
            <a:pPr lvl="0" algn="just"/>
            <a:r>
              <a:rPr lang="tr-TR" sz="3600" dirty="0"/>
              <a:t>Yukarıdaki zorunlu bilgilerden sonra geriye kalan alanda yarışmacılar projelerinin sunuşunu kendi tasarladıkları şekilde hazırlayacaklardır.</a:t>
            </a:r>
          </a:p>
          <a:p>
            <a:pPr lvl="0" algn="just"/>
            <a:endParaRPr lang="tr-TR" sz="3600" dirty="0"/>
          </a:p>
          <a:p>
            <a:pPr lvl="0" algn="just"/>
            <a:r>
              <a:rPr lang="tr-TR" sz="3600" dirty="0"/>
              <a:t>Başvuru sırasında yarışmacılara verilen proje numarası yukarıda ilgili alana yazılmalıdır. Poster ekinlik gününde Organizasyon Komitesi tarafından gösterilen panolara asılmalıdır. Eğer beraberinde prototip sergilenecekse, posterin önünde yer alan masa kullanılabilecektir. Poster sahipleri, programda belirtilen süre ve saatlerde posterlerinin başında bulunacaklar ve çalışmaları konusunda bilgi vereceklerdir.</a:t>
            </a:r>
          </a:p>
          <a:p>
            <a:pPr lvl="0" algn="just"/>
            <a:r>
              <a:rPr lang="tr-TR" sz="3600" dirty="0"/>
              <a:t>İlgili duyurular </a:t>
            </a:r>
            <a:r>
              <a:rPr lang="tr-TR" sz="3600" b="1" u="sng" dirty="0"/>
              <a:t>ktmopp.ktun.edu.tr</a:t>
            </a:r>
            <a:r>
              <a:rPr lang="tr-TR" sz="3600" dirty="0"/>
              <a:t> sayfasından yapılacağından sayfa düzenli olarak takip edilmelidir.</a:t>
            </a:r>
          </a:p>
          <a:p>
            <a:pPr lvl="0" algn="just"/>
            <a:endParaRPr lang="tr-TR" sz="3600" dirty="0"/>
          </a:p>
          <a:p>
            <a:pPr lvl="0" algn="just"/>
            <a:r>
              <a:rPr lang="tr-TR" sz="4000" dirty="0">
                <a:solidFill>
                  <a:srgbClr val="FF0000"/>
                </a:solidFill>
              </a:rPr>
              <a:t>Bu bilgileri okuduktan sonra lütfen bu kutucuktaki yazıyı silerek bu alanda posterinizi hazırlayınız.</a:t>
            </a:r>
          </a:p>
          <a:p>
            <a:pPr lvl="0" algn="just" defTabSz="3642686"/>
            <a:endParaRPr lang="tr-TR" sz="3600" dirty="0"/>
          </a:p>
          <a:p>
            <a:pPr algn="just" defTabSz="3642686"/>
            <a:r>
              <a:rPr lang="tr-TR" sz="3600" dirty="0"/>
              <a:t> </a:t>
            </a:r>
            <a:endParaRPr lang="tr-TR" altLang="tr-T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5097631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TotalTime>
  <Words>154</Words>
  <Application>Microsoft Office PowerPoint</Application>
  <PresentationFormat>Özel</PresentationFormat>
  <Paragraphs>16</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Times New Roman</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ali taner</dc:creator>
  <cp:lastModifiedBy>lenovo</cp:lastModifiedBy>
  <cp:revision>4</cp:revision>
  <dcterms:created xsi:type="dcterms:W3CDTF">2024-04-30T07:17:55Z</dcterms:created>
  <dcterms:modified xsi:type="dcterms:W3CDTF">2026-03-16T14:06:02Z</dcterms:modified>
</cp:coreProperties>
</file>